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4"/>
  </p:notesMasterIdLst>
  <p:sldIdLst>
    <p:sldId id="256" r:id="rId2"/>
    <p:sldId id="257" r:id="rId3"/>
    <p:sldId id="292" r:id="rId4"/>
    <p:sldId id="293" r:id="rId5"/>
    <p:sldId id="295" r:id="rId6"/>
    <p:sldId id="296" r:id="rId7"/>
    <p:sldId id="326" r:id="rId8"/>
    <p:sldId id="327" r:id="rId9"/>
    <p:sldId id="328" r:id="rId10"/>
    <p:sldId id="294" r:id="rId11"/>
    <p:sldId id="297" r:id="rId12"/>
    <p:sldId id="298" r:id="rId13"/>
    <p:sldId id="299" r:id="rId14"/>
    <p:sldId id="306" r:id="rId15"/>
    <p:sldId id="307" r:id="rId16"/>
    <p:sldId id="300" r:id="rId17"/>
    <p:sldId id="301" r:id="rId18"/>
    <p:sldId id="302" r:id="rId19"/>
    <p:sldId id="303" r:id="rId20"/>
    <p:sldId id="325" r:id="rId21"/>
    <p:sldId id="304" r:id="rId22"/>
    <p:sldId id="308" r:id="rId23"/>
    <p:sldId id="309" r:id="rId24"/>
    <p:sldId id="310" r:id="rId25"/>
    <p:sldId id="311" r:id="rId26"/>
    <p:sldId id="312" r:id="rId27"/>
    <p:sldId id="319" r:id="rId28"/>
    <p:sldId id="320" r:id="rId29"/>
    <p:sldId id="321" r:id="rId30"/>
    <p:sldId id="322" r:id="rId31"/>
    <p:sldId id="270" r:id="rId32"/>
    <p:sldId id="273" r:id="rId33"/>
  </p:sldIdLst>
  <p:sldSz cx="9144000" cy="5143500" type="screen16x9"/>
  <p:notesSz cx="6858000" cy="9144000"/>
  <p:embeddedFontLst>
    <p:embeddedFont>
      <p:font typeface="Avenir Next LT Pro" panose="020B0504020202020204" pitchFamily="34" charset="0"/>
      <p:regular r:id="rId35"/>
      <p:bold r:id="rId36"/>
      <p:italic r:id="rId37"/>
      <p:boldItalic r:id="rId38"/>
    </p:embeddedFont>
    <p:embeddedFont>
      <p:font typeface="Leelawadee" panose="020B0502040204020203" pitchFamily="34" charset="-34"/>
      <p:regular r:id="rId39"/>
      <p:bold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Montserrat ExtraBold" panose="00000900000000000000" pitchFamily="2" charset="0"/>
      <p:bold r:id="rId45"/>
      <p:italic r:id="rId46"/>
      <p:boldItalic r:id="rId47"/>
    </p:embeddedFont>
    <p:embeddedFont>
      <p:font typeface="Raleway" pitchFamily="2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69" roundtripDataSignature="AMtx7miu9mjR3de84jk3dG4jVjWfj5On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D2D4D-0F82-4AB3-B8D0-F047F12B5873}" v="1" dt="2024-11-06T14:26:36.162"/>
    <p1510:client id="{1E061DB3-5190-4C0B-A86E-21EA41EA62B3}" v="33" dt="2024-11-05T23:47:20.554"/>
    <p1510:client id="{4761988C-B968-46A5-80B3-92FE9FEDAC85}" v="1" dt="2024-11-05T23:51:02.075"/>
    <p1510:client id="{4D8571EF-CCE7-448F-996B-1E530739B25B}" v="314" dt="2024-11-05T23:44:16.942"/>
    <p1510:client id="{5BB2BA7E-617E-455E-870E-CFA63F11EEC0}" v="147" dt="2024-11-05T21:52:23.391"/>
    <p1510:client id="{60FC0111-8627-4BF8-8860-37C6A508D313}" v="837" dt="2024-11-05T20:38:25.594"/>
    <p1510:client id="{824911E9-75EC-486F-81EA-3399DDB5563B}" v="300" dt="2024-11-05T18:48:23.047"/>
  </p1510:revLst>
</p1510:revInfo>
</file>

<file path=ppt/tableStyles.xml><?xml version="1.0" encoding="utf-8"?>
<a:tblStyleLst xmlns:a="http://schemas.openxmlformats.org/drawingml/2006/main" def="{55B00466-5210-449B-BB00-26E125B9CA50}">
  <a:tblStyle styleId="{55B00466-5210-449B-BB00-26E125B9CA5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86DAC01-CAE8-454C-B067-9AFEAC64D9EE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69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7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137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628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2189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1437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344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464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086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7491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8377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889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334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39333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080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23987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8411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738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26806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0165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83538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138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69728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8660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1578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82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3351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4776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6265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06084ef5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c06084ef5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87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54" y="843534"/>
            <a:ext cx="8277606" cy="2379726"/>
          </a:xfrm>
        </p:spPr>
        <p:txBody>
          <a:bodyPr anchor="b">
            <a:normAutofit/>
          </a:bodyPr>
          <a:lstStyle>
            <a:lvl1pPr algn="l">
              <a:defRPr sz="142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54" y="3545586"/>
            <a:ext cx="8277606" cy="1110996"/>
          </a:xfrm>
        </p:spPr>
        <p:txBody>
          <a:bodyPr>
            <a:normAutofit/>
          </a:bodyPr>
          <a:lstStyle>
            <a:lvl1pPr marL="0" indent="0" algn="l">
              <a:buNone/>
              <a:defRPr sz="4978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2054" y="4767263"/>
            <a:ext cx="2057400" cy="273844"/>
          </a:xfrm>
        </p:spPr>
        <p:txBody>
          <a:bodyPr/>
          <a:lstStyle/>
          <a:p>
            <a:fld id="{965A7A7B-B71A-428D-833F-0F3507A6DB13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52260" y="4767263"/>
            <a:ext cx="2057400" cy="273844"/>
          </a:xfrm>
        </p:spPr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643158" y="260093"/>
            <a:ext cx="109728" cy="528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433989" y="3375901"/>
            <a:ext cx="8276022" cy="1371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044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8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20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682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eño personalizado">
  <p:cSld name="2_Diseño personalizad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6"/>
          <p:cNvSpPr txBox="1">
            <a:spLocks noGrp="1"/>
          </p:cNvSpPr>
          <p:nvPr>
            <p:ph type="sldNum" idx="12"/>
          </p:nvPr>
        </p:nvSpPr>
        <p:spPr>
          <a:xfrm>
            <a:off x="251522" y="4707737"/>
            <a:ext cx="6480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435058"/>
                </a:solidFill>
                <a:latin typeface="Leelawadee"/>
                <a:ea typeface="Leelawadee"/>
                <a:cs typeface="Leelawadee"/>
                <a:sym typeface="Leelawade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62" name="Google Shape;6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479" y="87349"/>
            <a:ext cx="569494" cy="382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92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418657" y="0"/>
            <a:ext cx="8375585" cy="151410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425196" y="0"/>
            <a:ext cx="8366760" cy="150876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374126" y="590514"/>
            <a:ext cx="96012" cy="528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411480"/>
            <a:ext cx="7626096" cy="884682"/>
          </a:xfrm>
        </p:spPr>
        <p:txBody>
          <a:bodyPr>
            <a:normAutofit/>
          </a:bodyPr>
          <a:lstStyle>
            <a:lvl1pPr>
              <a:defRPr sz="711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76" y="1858518"/>
            <a:ext cx="7626096" cy="2770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676" y="4767263"/>
            <a:ext cx="2057400" cy="273844"/>
          </a:xfrm>
        </p:spPr>
        <p:txBody>
          <a:bodyPr/>
          <a:lstStyle/>
          <a:p>
            <a:fld id="{5CF65307-640F-4AE7-B0BE-50C709AD86C5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05372" y="4767263"/>
            <a:ext cx="2057400" cy="273844"/>
          </a:xfrm>
        </p:spPr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418658" y="3736066"/>
            <a:ext cx="8351217" cy="61722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374126" y="3838936"/>
            <a:ext cx="109728" cy="411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38" y="480060"/>
            <a:ext cx="8167878" cy="3086100"/>
          </a:xfrm>
        </p:spPr>
        <p:txBody>
          <a:bodyPr anchor="b">
            <a:normAutofit/>
          </a:bodyPr>
          <a:lstStyle>
            <a:lvl1pPr>
              <a:defRPr sz="117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3826764"/>
            <a:ext cx="7955280" cy="438912"/>
          </a:xfrm>
        </p:spPr>
        <p:txBody>
          <a:bodyPr anchor="ctr">
            <a:normAutofit/>
          </a:bodyPr>
          <a:lstStyle>
            <a:lvl1pPr marL="0" indent="0">
              <a:buNone/>
              <a:defRPr sz="3556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418657" y="0"/>
            <a:ext cx="8375585" cy="151410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425196" y="0"/>
            <a:ext cx="8366760" cy="150876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374126" y="590514"/>
            <a:ext cx="96012" cy="528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411480"/>
            <a:ext cx="7626096" cy="884682"/>
          </a:xfrm>
        </p:spPr>
        <p:txBody>
          <a:bodyPr>
            <a:normAutofit/>
          </a:bodyPr>
          <a:lstStyle>
            <a:lvl1pPr>
              <a:defRPr sz="711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76" y="1858518"/>
            <a:ext cx="3703320" cy="2770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9452" y="1858518"/>
            <a:ext cx="3703320" cy="2770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676" y="4767263"/>
            <a:ext cx="2057400" cy="273844"/>
          </a:xfrm>
        </p:spPr>
        <p:txBody>
          <a:bodyPr/>
          <a:lstStyle/>
          <a:p>
            <a:fld id="{202278E8-5F4B-47D5-A617-8CCDF75D6A33}" type="datetimeFigureOut">
              <a:rPr lang="en-US" dirty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05372" y="4767263"/>
            <a:ext cx="2057400" cy="273844"/>
          </a:xfrm>
        </p:spPr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65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418657" y="0"/>
            <a:ext cx="8375585" cy="151410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425196" y="0"/>
            <a:ext cx="8366760" cy="150876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374126" y="590514"/>
            <a:ext cx="96012" cy="528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411480"/>
            <a:ext cx="7626096" cy="884682"/>
          </a:xfrm>
        </p:spPr>
        <p:txBody>
          <a:bodyPr>
            <a:normAutofit/>
          </a:bodyPr>
          <a:lstStyle>
            <a:lvl1pPr>
              <a:defRPr sz="711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76" y="1779488"/>
            <a:ext cx="3703320" cy="617934"/>
          </a:xfrm>
        </p:spPr>
        <p:txBody>
          <a:bodyPr anchor="b"/>
          <a:lstStyle>
            <a:lvl1pPr marL="0" indent="0">
              <a:buNone/>
              <a:defRPr sz="4267" b="1" cap="none" baseline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76" y="2402766"/>
            <a:ext cx="3703320" cy="2226384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9452" y="1779488"/>
            <a:ext cx="3703320" cy="617934"/>
          </a:xfrm>
        </p:spPr>
        <p:txBody>
          <a:bodyPr anchor="b"/>
          <a:lstStyle>
            <a:lvl1pPr marL="0" indent="0">
              <a:buNone/>
              <a:defRPr sz="4267" b="1" cap="none" baseline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9452" y="2402766"/>
            <a:ext cx="3703320" cy="2226383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676" y="4767263"/>
            <a:ext cx="2057400" cy="273844"/>
          </a:xfrm>
        </p:spPr>
        <p:txBody>
          <a:bodyPr/>
          <a:lstStyle/>
          <a:p>
            <a:fld id="{16AAFA52-7A21-407F-8339-40DF182D7460}" type="datetimeFigureOut">
              <a:rPr lang="en-US" dirty="0"/>
              <a:t>11/6/2024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05372" y="4767263"/>
            <a:ext cx="2057400" cy="273844"/>
          </a:xfrm>
        </p:spPr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499390" y="1150144"/>
            <a:ext cx="8187797" cy="2843213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456813" y="2228849"/>
            <a:ext cx="96012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44" y="1453896"/>
            <a:ext cx="7632954" cy="2242566"/>
          </a:xfrm>
        </p:spPr>
        <p:txBody>
          <a:bodyPr>
            <a:normAutofit/>
          </a:bodyPr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11/6/2024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9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11/6/2024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59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418658" y="871525"/>
            <a:ext cx="2805555" cy="3482508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374126" y="1213781"/>
            <a:ext cx="109728" cy="617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10" y="1282446"/>
            <a:ext cx="2324862" cy="1282446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60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3894" y="1282446"/>
            <a:ext cx="5047488" cy="3072384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510" y="2571750"/>
            <a:ext cx="2324862" cy="1549908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510" y="4767263"/>
            <a:ext cx="2057400" cy="273844"/>
          </a:xfrm>
        </p:spPr>
        <p:txBody>
          <a:bodyPr/>
          <a:lstStyle/>
          <a:p>
            <a:fld id="{6E6483A1-31A8-47A2-AB0A-53A7803D5EBF}" type="datetimeFigureOut">
              <a:rPr lang="en-US" dirty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3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418658" y="871525"/>
            <a:ext cx="2805555" cy="3482508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374126" y="1213781"/>
            <a:ext cx="109728" cy="617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510" y="1282446"/>
            <a:ext cx="2324862" cy="1282446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60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723894" y="870966"/>
            <a:ext cx="5047488" cy="3483864"/>
          </a:xfrm>
        </p:spPr>
        <p:txBody>
          <a:bodyPr anchor="t">
            <a:normAutofit/>
          </a:bodyPr>
          <a:lstStyle>
            <a:lvl1pPr marL="0" indent="0">
              <a:buNone/>
              <a:defRPr sz="4978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1510" y="2578608"/>
            <a:ext cx="2324862" cy="154305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510" y="4767263"/>
            <a:ext cx="2057400" cy="273844"/>
          </a:xfrm>
        </p:spPr>
        <p:txBody>
          <a:bodyPr/>
          <a:lstStyle/>
          <a:p>
            <a:fld id="{6D8810B9-2C7C-4CAF-99E2-617AE20BA331}" type="datetimeFigureOut">
              <a:rPr lang="en-US" dirty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1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 txBox="1"/>
          <p:nvPr/>
        </p:nvSpPr>
        <p:spPr>
          <a:xfrm>
            <a:off x="683250" y="424075"/>
            <a:ext cx="7019700" cy="10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2000" b="1">
                <a:latin typeface="Raleway"/>
                <a:ea typeface="Raleway"/>
                <a:cs typeface="Raleway"/>
              </a:rPr>
              <a:t>Intranet Gas Oaxaca</a:t>
            </a:r>
          </a:p>
          <a:p>
            <a:pPr>
              <a:buSzPts val="1100"/>
            </a:pPr>
            <a:endParaRPr lang="en" sz="2000" b="1">
              <a:latin typeface="Raleway"/>
              <a:ea typeface="Raleway"/>
              <a:cs typeface="Raleway"/>
            </a:endParaRPr>
          </a:p>
          <a:p>
            <a:pPr>
              <a:buSzPts val="1100"/>
            </a:pPr>
            <a:r>
              <a:rPr lang="en" sz="2000" b="1">
                <a:latin typeface="Raleway"/>
                <a:ea typeface="Raleway"/>
                <a:cs typeface="Raleway"/>
              </a:rPr>
              <a:t>Review</a:t>
            </a:r>
          </a:p>
        </p:txBody>
      </p:sp>
      <p:sp>
        <p:nvSpPr>
          <p:cNvPr id="71" name="Google Shape;71;p1"/>
          <p:cNvSpPr txBox="1"/>
          <p:nvPr/>
        </p:nvSpPr>
        <p:spPr>
          <a:xfrm>
            <a:off x="7396750" y="4342872"/>
            <a:ext cx="11517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2024 </a:t>
            </a:r>
            <a:endParaRPr sz="2700" b="0" i="0" u="none" strike="noStrike" cap="none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7396750" y="4154900"/>
            <a:ext cx="1151700" cy="2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IT Services</a:t>
            </a: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93C6F3B-BE10-F247-32F3-95980616D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293393"/>
            <a:ext cx="981076" cy="58578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F6B5A68-C90A-F814-8849-F1BF7ECB1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Pantalla</a:t>
            </a:r>
            <a:r>
              <a:rPr lang="en" sz="1800" b="1">
                <a:latin typeface="Raleway"/>
              </a:rPr>
              <a:t> Home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A6B6444-ED76-D972-2E24-ADBA365E4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12" y="780570"/>
            <a:ext cx="7122319" cy="40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1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459335"/>
            <a:ext cx="387765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Pantalla</a:t>
            </a:r>
            <a:r>
              <a:rPr lang="en" sz="1800" b="1">
                <a:latin typeface="Raleway"/>
              </a:rPr>
              <a:t> Home </a:t>
            </a:r>
            <a:r>
              <a:rPr lang="en" sz="1800" b="1" err="1">
                <a:latin typeface="Raleway"/>
              </a:rPr>
              <a:t>Carusel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59104"/>
            <a:ext cx="1791750" cy="11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0F9A7178-0A0E-155C-E978-1D9DD4B57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4" y="923316"/>
            <a:ext cx="6772275" cy="3761209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7922ADD-239A-1DB6-E4AB-586A468E2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90FADE3-8529-F604-1772-C32D0257E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1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Accesos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Recomendados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4BB6474F-E4F3-D0AE-0B09-70F91153C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856" y="784327"/>
            <a:ext cx="6865144" cy="3860595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C8ECF79-EA60-1938-A78D-1F844C2BD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2988969-E8AA-7607-4236-082C30E1E9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2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Noticias</a:t>
            </a:r>
            <a:r>
              <a:rPr lang="en" sz="1800" b="1">
                <a:latin typeface="Raleway"/>
              </a:rPr>
              <a:t> y </a:t>
            </a:r>
            <a:r>
              <a:rPr lang="en" sz="1800" b="1" err="1">
                <a:latin typeface="Raleway"/>
              </a:rPr>
              <a:t>Eventos</a:t>
            </a:r>
            <a:r>
              <a:rPr lang="en" sz="1800" b="1">
                <a:latin typeface="Raleway"/>
              </a:rPr>
              <a:t> 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56171BE9-64DE-3EC0-5840-6A0CE4BB8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960" r="-104"/>
          <a:stretch/>
        </p:blipFill>
        <p:spPr>
          <a:xfrm>
            <a:off x="5960408" y="621506"/>
            <a:ext cx="1243401" cy="3871913"/>
          </a:xfrm>
          <a:prstGeom prst="rect">
            <a:avLst/>
          </a:prstGeom>
        </p:spPr>
      </p:pic>
      <p:pic>
        <p:nvPicPr>
          <p:cNvPr id="6" name="Imagen 5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EA521A49-90B6-2E7A-5452-45BC9527CA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610" t="39734" b="692"/>
          <a:stretch/>
        </p:blipFill>
        <p:spPr>
          <a:xfrm>
            <a:off x="2204990" y="1437666"/>
            <a:ext cx="1245442" cy="2240703"/>
          </a:xfrm>
          <a:prstGeom prst="rect">
            <a:avLst/>
          </a:prstGeom>
        </p:spPr>
      </p:pic>
      <p:pic>
        <p:nvPicPr>
          <p:cNvPr id="8" name="Imagen 7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97F3EB72-F662-A071-1D10-779D9EE02F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773" t="-60" r="104" b="169"/>
          <a:stretch/>
        </p:blipFill>
        <p:spPr>
          <a:xfrm>
            <a:off x="3950494" y="784327"/>
            <a:ext cx="1244157" cy="3856391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A5DCFF55-E9C7-01A5-C7E2-0CC25F06CB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0A8B7A0-9D81-ADEB-F7E4-44A7D1559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800" b="1" err="1">
                <a:latin typeface="Raleway"/>
              </a:rPr>
              <a:t>Noticias</a:t>
            </a:r>
            <a:r>
              <a:rPr lang="en" sz="1800" b="1">
                <a:latin typeface="Raleway"/>
              </a:rPr>
              <a:t> y </a:t>
            </a:r>
            <a:r>
              <a:rPr lang="en" sz="1800" b="1" err="1">
                <a:latin typeface="Raleway"/>
              </a:rPr>
              <a:t>Eventos</a:t>
            </a:r>
            <a:r>
              <a:rPr lang="en" sz="1800" b="1">
                <a:latin typeface="Raleway"/>
              </a:rPr>
              <a:t> </a:t>
            </a:r>
            <a:endParaRPr lang="es-ES"/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49E18C3-E757-0DF9-C7FF-BE1037972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41" y="885825"/>
            <a:ext cx="6578478" cy="3714750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F63AFCE-6A4F-3A95-632C-5393C80A0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5C13E68-09FD-7F98-3D5D-533C5E332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800" b="1" err="1">
                <a:latin typeface="Raleway"/>
              </a:rPr>
              <a:t>Noticias</a:t>
            </a:r>
            <a:r>
              <a:rPr lang="en" sz="1800" b="1">
                <a:latin typeface="Raleway"/>
              </a:rPr>
              <a:t> y </a:t>
            </a:r>
            <a:r>
              <a:rPr lang="en" sz="1800" b="1" err="1">
                <a:latin typeface="Raleway"/>
              </a:rPr>
              <a:t>Eventos</a:t>
            </a:r>
            <a:r>
              <a:rPr lang="en" sz="1800" b="1">
                <a:latin typeface="Raleway"/>
              </a:rPr>
              <a:t> </a:t>
            </a:r>
            <a:endParaRPr lang="es-ES"/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EC3CBB3D-41C2-B0D6-C725-6C55EF2B4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706" y="893147"/>
            <a:ext cx="6986588" cy="3928707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0341307-716F-48A7-56E9-BC0B8549F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3F22D1F-73DC-6383-FB75-4756AEF2E9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5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Sugerenecias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DF4075F-678C-863C-7DC0-908961D569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809" t="1765" r="32679" b="52041"/>
          <a:stretch/>
        </p:blipFill>
        <p:spPr>
          <a:xfrm>
            <a:off x="574046" y="1285875"/>
            <a:ext cx="3428785" cy="2745727"/>
          </a:xfrm>
          <a:prstGeom prst="rect">
            <a:avLst/>
          </a:prstGeom>
        </p:spPr>
      </p:pic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97BC541-DB0D-1214-95E6-B832A1A5A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618" y="1283495"/>
            <a:ext cx="3045619" cy="2747963"/>
          </a:xfrm>
          <a:prstGeom prst="rect">
            <a:avLst/>
          </a:prstGeom>
        </p:spPr>
      </p:pic>
      <p:pic>
        <p:nvPicPr>
          <p:cNvPr id="7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98B4CA2-AC7A-EC25-F81C-39E28A0BB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842CDBD-9FA7-2975-8E80-E50ED2F376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2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Sugerencias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9E4B1CB9-9BAD-6B3D-9B18-58BC74CD5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261" y="978694"/>
            <a:ext cx="6447215" cy="3621882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3F7499C-1CB9-484F-9D67-00D6259FF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97840ED-8313-64DA-4287-BAE22C6A7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Menús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044785DC-D824-02F3-E640-FD6716D66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327" y="800100"/>
            <a:ext cx="6295345" cy="3543300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668ECFE-CBAD-C549-DFCE-1721430B6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949248B-B63C-77BF-119E-B86F35C91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3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Sección</a:t>
            </a:r>
            <a:r>
              <a:rPr lang="en" sz="1800" b="1">
                <a:latin typeface="Raleway"/>
              </a:rPr>
              <a:t> con PDF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D850AF0-8E7B-0B4A-7A9F-6324B6D8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307" y="778669"/>
            <a:ext cx="6701386" cy="3829051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F8E4CB9A-E758-E571-E382-05E6F5136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B84AC10-F756-5184-0885-565D4FF40D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7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0"/>
          <p:cNvSpPr txBox="1"/>
          <p:nvPr/>
        </p:nvSpPr>
        <p:spPr>
          <a:xfrm>
            <a:off x="913050" y="1617450"/>
            <a:ext cx="5160488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78675" bIns="91425" anchor="t" anchorCtr="0">
            <a:spAutoFit/>
          </a:bodyPr>
          <a:lstStyle/>
          <a:p>
            <a:pPr marL="450850" indent="-342900">
              <a:buSzPts val="1900"/>
              <a:buAutoNum type="arabicPeriod"/>
            </a:pPr>
            <a:r>
              <a:rPr lang="en" sz="1600" b="1">
                <a:solidFill>
                  <a:schemeClr val="dk1"/>
                </a:solidFill>
                <a:latin typeface="Raleway"/>
              </a:rPr>
              <a:t>Equipo de </a:t>
            </a:r>
            <a:r>
              <a:rPr lang="en" sz="1600" b="1" err="1">
                <a:solidFill>
                  <a:schemeClr val="dk1"/>
                </a:solidFill>
                <a:latin typeface="Raleway"/>
              </a:rPr>
              <a:t>Trabajo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.</a:t>
            </a:r>
            <a:endParaRPr lang="es-ES">
              <a:solidFill>
                <a:schemeClr val="dk1"/>
              </a:solidFill>
              <a:latin typeface="Raleway"/>
            </a:endParaRPr>
          </a:p>
          <a:p>
            <a:pPr marL="450850" indent="-342900">
              <a:buSzPts val="1900"/>
              <a:buAutoNum type="arabicPeriod"/>
            </a:pPr>
            <a:r>
              <a:rPr lang="en" sz="1600" b="1" err="1">
                <a:solidFill>
                  <a:schemeClr val="dk1"/>
                </a:solidFill>
                <a:latin typeface="Raleway"/>
              </a:rPr>
              <a:t>Historias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 de </a:t>
            </a:r>
            <a:r>
              <a:rPr lang="en" sz="1600" b="1" err="1">
                <a:solidFill>
                  <a:schemeClr val="dk1"/>
                </a:solidFill>
                <a:latin typeface="Raleway"/>
              </a:rPr>
              <a:t>Usuario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 </a:t>
            </a:r>
            <a:r>
              <a:rPr lang="en" sz="1600" b="1" err="1">
                <a:solidFill>
                  <a:schemeClr val="dk1"/>
                </a:solidFill>
                <a:latin typeface="Raleway"/>
              </a:rPr>
              <a:t>en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 JIRA.</a:t>
            </a:r>
          </a:p>
          <a:p>
            <a:pPr marL="450850" indent="-342900">
              <a:buSzPts val="1900"/>
              <a:buAutoNum type="arabicPeriod"/>
            </a:pPr>
            <a:r>
              <a:rPr lang="en" sz="1600" b="1">
                <a:solidFill>
                  <a:schemeClr val="dk1"/>
                </a:solidFill>
                <a:latin typeface="Raleway"/>
              </a:rPr>
              <a:t>Avance</a:t>
            </a:r>
          </a:p>
          <a:p>
            <a:pPr marL="450850" indent="-342900">
              <a:buSzPts val="1900"/>
              <a:buAutoNum type="arabicPeriod"/>
            </a:pPr>
            <a:r>
              <a:rPr lang="en" sz="1600" b="1" err="1">
                <a:solidFill>
                  <a:schemeClr val="dk1"/>
                </a:solidFill>
                <a:latin typeface="Raleway"/>
              </a:rPr>
              <a:t>Evidencias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.</a:t>
            </a:r>
          </a:p>
          <a:p>
            <a:pPr marL="450850" indent="-342900">
              <a:buSzPts val="1900"/>
              <a:buAutoNum type="arabicPeriod"/>
            </a:pPr>
            <a:r>
              <a:rPr lang="en" sz="1600" b="1">
                <a:solidFill>
                  <a:schemeClr val="dk1"/>
                </a:solidFill>
                <a:latin typeface="Raleway"/>
              </a:rPr>
              <a:t>Enlaces a </a:t>
            </a:r>
            <a:r>
              <a:rPr lang="en" sz="1600" b="1" err="1">
                <a:solidFill>
                  <a:schemeClr val="dk1"/>
                </a:solidFill>
                <a:latin typeface="Raleway"/>
              </a:rPr>
              <a:t>Documentos</a:t>
            </a:r>
            <a:r>
              <a:rPr lang="en" sz="1600" b="1">
                <a:solidFill>
                  <a:schemeClr val="dk1"/>
                </a:solidFill>
                <a:latin typeface="Raleway"/>
              </a:rPr>
              <a:t>.</a:t>
            </a:r>
            <a:endParaRPr lang="en">
              <a:solidFill>
                <a:schemeClr val="dk1"/>
              </a:solidFill>
            </a:endParaRPr>
          </a:p>
        </p:txBody>
      </p:sp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140220F8-8EBF-BC1F-E731-63AEAF046D1E}"/>
              </a:ext>
            </a:extLst>
          </p:cNvPr>
          <p:cNvSpPr txBox="1"/>
          <p:nvPr/>
        </p:nvSpPr>
        <p:spPr>
          <a:xfrm>
            <a:off x="567872" y="316460"/>
            <a:ext cx="251295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 pitchFamily="2" charset="77"/>
              </a:rPr>
              <a:t>Contenido</a:t>
            </a:r>
            <a:endParaRPr lang="en" sz="1800" b="1">
              <a:latin typeface="Raleway" pitchFamily="2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42293AA-F348-33AA-C92B-A08A5B5B4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6681" y="2414568"/>
            <a:ext cx="1864087" cy="1864087"/>
          </a:xfrm>
          <a:prstGeom prst="rect">
            <a:avLst/>
          </a:prstGeom>
        </p:spPr>
      </p:pic>
      <p:sp>
        <p:nvSpPr>
          <p:cNvPr id="7" name="Google Shape;79;p10">
            <a:extLst>
              <a:ext uri="{FF2B5EF4-FFF2-40B4-BE49-F238E27FC236}">
                <a16:creationId xmlns:a16="http://schemas.microsoft.com/office/drawing/2014/main" id="{658D80B8-E1B9-D3E7-1E01-863F59D070B4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800EDA6E-BCDA-9418-E480-6182E6598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09E7486-7937-04B4-6553-920BBA488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Sección</a:t>
            </a:r>
            <a:r>
              <a:rPr lang="en" sz="1800" b="1">
                <a:latin typeface="Raleway"/>
              </a:rPr>
              <a:t> con PDF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CC4CDB7B-D625-762D-DFC6-7272FA17B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022578"/>
            <a:ext cx="7143750" cy="3519827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8CAA327-A615-BE2B-6F94-F57A5BB93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E8635D0-1A17-DEF0-0B73-398910183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5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Sección</a:t>
            </a:r>
            <a:r>
              <a:rPr lang="en" sz="1800" b="1">
                <a:latin typeface="Raleway"/>
              </a:rPr>
              <a:t> con </a:t>
            </a:r>
            <a:r>
              <a:rPr lang="en" sz="1800" b="1" err="1">
                <a:latin typeface="Raleway"/>
              </a:rPr>
              <a:t>texto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943D07C-30A6-0C69-D891-852D6E11E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612" y="942975"/>
            <a:ext cx="6312775" cy="3564732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9EEE28B-DB83-8674-CCDE-040128C64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B050BD-1344-CE16-87E2-28FE0B400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9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Login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AFB4401-E123-5004-E829-8CE2F3D29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65" y="921544"/>
            <a:ext cx="6218926" cy="3500437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0BDE8CC-CE49-03BE-92F0-45DFB386F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E2416B-B685-1965-08E0-5F54E1DC3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Login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3EBE99E-F41F-2671-D3E9-428DEC472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036" y="925261"/>
            <a:ext cx="6257925" cy="3521578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8CA0F6E4-8626-111A-C166-8E5C3B84D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B7DA42-1974-D120-D84D-A6F6966B7E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, Word&#10;&#10;Descripción generada automáticamente">
            <a:extLst>
              <a:ext uri="{FF2B5EF4-FFF2-40B4-BE49-F238E27FC236}">
                <a16:creationId xmlns:a16="http://schemas.microsoft.com/office/drawing/2014/main" id="{A34623E5-3C3E-F756-54A8-60AF72CAD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308" y="778669"/>
            <a:ext cx="6595382" cy="3721894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7DB7CF4A-DD7F-3E82-DED9-2845DA18B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1B9530-2F50-97A0-CC53-F217CFFF6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2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Aplicación, Word&#10;&#10;Descripción generada automáticamente">
            <a:extLst>
              <a:ext uri="{FF2B5EF4-FFF2-40B4-BE49-F238E27FC236}">
                <a16:creationId xmlns:a16="http://schemas.microsoft.com/office/drawing/2014/main" id="{EDD03DCC-D3E5-B60C-62A2-3A794EB29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37" y="880454"/>
            <a:ext cx="6029325" cy="3375445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3D56C7A-A372-FBBB-B1CD-7767FC945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72230D-FA77-D146-C9C5-EEBBA2949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Contenido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Menús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3E8153E3-306D-CAC0-62FB-4655E1D6A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443" y="781256"/>
            <a:ext cx="6622257" cy="3709575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7A47292B-9BEE-5BA9-A02F-57957427E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6D6714A-1CD9-43EA-88C4-5B38F88E4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02173"/>
            <a:ext cx="5463566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Contenido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Agregar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Categoria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Captura de pantalla de computadora&#10;&#10;Descripción generada automáticamente">
            <a:extLst>
              <a:ext uri="{FF2B5EF4-FFF2-40B4-BE49-F238E27FC236}">
                <a16:creationId xmlns:a16="http://schemas.microsoft.com/office/drawing/2014/main" id="{47D14ABF-ACED-67D5-FC57-78DF129D1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49" y="779103"/>
            <a:ext cx="6743700" cy="3792460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DC2ECF0-8E36-5D9B-3AED-E96BF152E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1053226-3F61-BD57-E117-1E0384A5F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9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Contenido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Categoria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2D5243-F5CC-4182-CDFF-320E07938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581" y="870620"/>
            <a:ext cx="6700838" cy="3752304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A2756A3-8E3A-53E7-AD28-D5DD5A625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CD9CA72-2EF1-50F2-7F24-9B57088C4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7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Administrador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Contenido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Editar</a:t>
            </a:r>
            <a:r>
              <a:rPr lang="en" sz="1800" b="1">
                <a:latin typeface="Raleway"/>
              </a:rPr>
              <a:t> </a:t>
            </a:r>
            <a:r>
              <a:rPr lang="en" sz="1800" b="1" err="1">
                <a:latin typeface="Raleway"/>
              </a:rPr>
              <a:t>Categoria</a:t>
            </a: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41EC7281-A74C-A458-F68A-DD77C8A85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770" y="775630"/>
            <a:ext cx="6943725" cy="384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4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F1C8A6C8-B5D5-AC03-2E5F-A6AC51AC3492}"/>
              </a:ext>
            </a:extLst>
          </p:cNvPr>
          <p:cNvSpPr txBox="1"/>
          <p:nvPr/>
        </p:nvSpPr>
        <p:spPr>
          <a:xfrm>
            <a:off x="567872" y="316460"/>
            <a:ext cx="251295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>
                <a:latin typeface="Raleway"/>
              </a:rPr>
              <a:t>Equipo de </a:t>
            </a:r>
            <a:r>
              <a:rPr lang="en" sz="1800" b="1" err="1">
                <a:latin typeface="Raleway"/>
              </a:rPr>
              <a:t>Trabajo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EF6E844-13F1-FDC7-860B-77FF135DA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488385"/>
              </p:ext>
            </p:extLst>
          </p:nvPr>
        </p:nvGraphicFramePr>
        <p:xfrm>
          <a:off x="678872" y="1087778"/>
          <a:ext cx="6809510" cy="2560320"/>
        </p:xfrm>
        <a:graphic>
          <a:graphicData uri="http://schemas.openxmlformats.org/drawingml/2006/table">
            <a:tbl>
              <a:tblPr firstRow="1" bandRow="1">
                <a:tableStyleId>{55B00466-5210-449B-BB00-26E125B9CA50}</a:tableStyleId>
              </a:tblPr>
              <a:tblGrid>
                <a:gridCol w="2840183">
                  <a:extLst>
                    <a:ext uri="{9D8B030D-6E8A-4147-A177-3AD203B41FA5}">
                      <a16:colId xmlns:a16="http://schemas.microsoft.com/office/drawing/2014/main" val="583368110"/>
                    </a:ext>
                  </a:extLst>
                </a:gridCol>
                <a:gridCol w="3969327">
                  <a:extLst>
                    <a:ext uri="{9D8B030D-6E8A-4147-A177-3AD203B41FA5}">
                      <a16:colId xmlns:a16="http://schemas.microsoft.com/office/drawing/2014/main" val="3613366719"/>
                    </a:ext>
                  </a:extLst>
                </a:gridCol>
              </a:tblGrid>
              <a:tr h="312748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Roberto Vellvé Cervantes</a:t>
                      </a:r>
                    </a:p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Agustin Delgado                                      </a:t>
                      </a:r>
                    </a:p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César Jiménez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José Carlos Rodríguez Álvarez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Adonis Tejeda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Omar Bautista Baigorri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   Andrés </a:t>
                      </a:r>
                      <a:r>
                        <a:rPr lang="es-ES" sz="1200" b="0" i="0" u="none" strike="noStrike" noProof="0" dirty="0" err="1">
                          <a:solidFill>
                            <a:srgbClr val="000000"/>
                          </a:solidFill>
                          <a:latin typeface="Raleway"/>
                        </a:rPr>
                        <a:t>Zopiyactle</a:t>
                      </a: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 Atlahua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kern="1200" noProof="0" dirty="0">
                          <a:solidFill>
                            <a:srgbClr val="000000"/>
                          </a:solidFill>
                          <a:latin typeface="Raleway"/>
                        </a:rPr>
                        <a:t>   Fernando Balderas Carrillo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kern="1200" noProof="0" dirty="0">
                          <a:solidFill>
                            <a:srgbClr val="000000"/>
                          </a:solidFill>
                          <a:latin typeface="Raleway"/>
                        </a:rPr>
                        <a:t>   Gilda González Llovera</a:t>
                      </a:r>
                      <a:endParaRPr lang="es-ES" sz="1200" b="0" i="0" kern="1200" noProof="0" dirty="0">
                        <a:solidFill>
                          <a:srgbClr val="000000"/>
                        </a:solidFill>
                        <a:latin typeface="Raleway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             </a:t>
                      </a:r>
                      <a:endParaRPr lang="es-ES" sz="1200" dirty="0">
                        <a:latin typeface="Raleway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200" b="0" i="0" kern="1200" noProof="0" dirty="0">
                        <a:solidFill>
                          <a:srgbClr val="000000"/>
                        </a:solidFill>
                        <a:latin typeface="Raleway"/>
                        <a:cs typeface="Arial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200" b="0" i="0" kern="1200" noProof="0" dirty="0">
                        <a:solidFill>
                          <a:srgbClr val="000000"/>
                        </a:solidFill>
                        <a:latin typeface="Raleway"/>
                        <a:cs typeface="Arial"/>
                      </a:endParaRPr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-ES" sz="1200" dirty="0" err="1">
                          <a:latin typeface="Raleway"/>
                        </a:rPr>
                        <a:t>Lider</a:t>
                      </a:r>
                      <a:r>
                        <a:rPr lang="es-ES" sz="1200" dirty="0">
                          <a:latin typeface="Raleway"/>
                        </a:rPr>
                        <a:t> de proyecto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kern="1200" noProof="0" dirty="0">
                          <a:solidFill>
                            <a:srgbClr val="000000"/>
                          </a:solidFill>
                          <a:latin typeface="Raleway"/>
                          <a:cs typeface="Arial"/>
                        </a:rPr>
                        <a:t>Diseño Web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Raleway"/>
                        </a:rPr>
                        <a:t>Líder Técnico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Raleway"/>
                        </a:rPr>
                        <a:t>Desarrollador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Desarrollador</a:t>
                      </a:r>
                      <a:endParaRPr lang="es-E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Desarrollador</a:t>
                      </a:r>
                      <a:endParaRPr lang="es-E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QA</a:t>
                      </a:r>
                      <a:endParaRPr lang="es-ES" sz="1200" dirty="0">
                        <a:latin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QA </a:t>
                      </a:r>
                      <a:endParaRPr lang="es-ES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noProof="0" dirty="0">
                          <a:solidFill>
                            <a:srgbClr val="000000"/>
                          </a:solidFill>
                          <a:latin typeface="Raleway"/>
                        </a:rPr>
                        <a:t>SM </a:t>
                      </a:r>
                      <a:endParaRPr lang="es-ES" sz="1200" dirty="0">
                        <a:solidFill>
                          <a:srgbClr val="000000"/>
                        </a:solidFill>
                        <a:latin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dirty="0">
                        <a:latin typeface="Raleway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dirty="0">
                        <a:latin typeface="Raleway"/>
                      </a:endParaRPr>
                    </a:p>
                    <a:p>
                      <a:pPr lvl="0">
                        <a:buNone/>
                      </a:pPr>
                      <a:endParaRPr lang="es-ES" sz="1200" dirty="0">
                        <a:latin typeface="Raleway"/>
                      </a:endParaRPr>
                    </a:p>
                    <a:p>
                      <a:pPr lvl="0">
                        <a:buNone/>
                      </a:pPr>
                      <a:endParaRPr lang="es-ES" sz="1200" dirty="0">
                        <a:latin typeface="Raleway"/>
                      </a:endParaRPr>
                    </a:p>
                    <a:p>
                      <a:pPr lvl="0">
                        <a:buNone/>
                      </a:pPr>
                      <a:endParaRPr lang="es-ES" sz="1200" dirty="0">
                        <a:latin typeface="Raleway"/>
                      </a:endParaRPr>
                    </a:p>
                  </a:txBody>
                  <a:tcPr marL="0" marR="0" marT="0" marB="0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505232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349A35D0-76E9-B0E1-696D-EF95C2B70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173" y="2978727"/>
            <a:ext cx="1721427" cy="1721427"/>
          </a:xfrm>
          <a:prstGeom prst="rect">
            <a:avLst/>
          </a:prstGeom>
        </p:spPr>
      </p:pic>
      <p:sp>
        <p:nvSpPr>
          <p:cNvPr id="4" name="Google Shape;80;p10">
            <a:extLst>
              <a:ext uri="{FF2B5EF4-FFF2-40B4-BE49-F238E27FC236}">
                <a16:creationId xmlns:a16="http://schemas.microsoft.com/office/drawing/2014/main" id="{3959AA90-1A87-6E99-9DCD-B77BCEBF3FF5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A070CFE6-DAEC-AE52-40A6-0F351A61F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ACD8B6E-1DDE-AA9C-C378-FD218F0CF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800" b="1" err="1">
                <a:latin typeface="Raleway"/>
              </a:rPr>
              <a:t>Administrador</a:t>
            </a: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2" name="Imagen 1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CC2C864E-8C9A-C332-39D1-CF8F3BD0A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470" y="772873"/>
            <a:ext cx="6750845" cy="3788253"/>
          </a:xfrm>
          <a:prstGeom prst="rect">
            <a:avLst/>
          </a:prstGeom>
        </p:spPr>
      </p:pic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F390E6F3-8A5D-160B-5AF1-D6B64F0A5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26661C-A52A-1A69-8B85-BEEE7577A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2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501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3"/>
          <p:cNvSpPr/>
          <p:nvPr/>
        </p:nvSpPr>
        <p:spPr>
          <a:xfrm>
            <a:off x="756200" y="240250"/>
            <a:ext cx="74001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Siguientes pasos</a:t>
            </a:r>
            <a:endParaRPr sz="18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Google Shape;80;p10">
            <a:extLst>
              <a:ext uri="{FF2B5EF4-FFF2-40B4-BE49-F238E27FC236}">
                <a16:creationId xmlns:a16="http://schemas.microsoft.com/office/drawing/2014/main" id="{F7A0F324-86E2-1115-E9B8-54E1A88062F7}"/>
              </a:ext>
            </a:extLst>
          </p:cNvPr>
          <p:cNvSpPr/>
          <p:nvPr/>
        </p:nvSpPr>
        <p:spPr>
          <a:xfrm>
            <a:off x="379188" y="315761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E5192416-B2AC-4C28-888B-9A4ED6DB9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4334" y="4335606"/>
            <a:ext cx="573883" cy="3357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A2CA6-44BC-2FE2-36D6-073F88E57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2700" y="2988"/>
            <a:ext cx="7032474" cy="51435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7550" y="2988"/>
            <a:ext cx="7329573" cy="51435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1DBCE77-CA21-38EB-E386-E050C0F7D3C5}"/>
              </a:ext>
            </a:extLst>
          </p:cNvPr>
          <p:cNvSpPr/>
          <p:nvPr/>
        </p:nvSpPr>
        <p:spPr>
          <a:xfrm>
            <a:off x="2627048" y="1156801"/>
            <a:ext cx="3890131" cy="179093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GRACIAS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28" y="-3116"/>
            <a:ext cx="1886210" cy="1630749"/>
            <a:chOff x="-305" y="-4155"/>
            <a:chExt cx="2514948" cy="217433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264295" y="3512749"/>
            <a:ext cx="1886211" cy="1630750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ABD2936-1CDD-1311-B5B8-5833326E7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120D249-F437-6D3F-047E-8CAA5AF9D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Historias</a:t>
            </a:r>
            <a:r>
              <a:rPr lang="en" sz="1800" b="1">
                <a:latin typeface="Raleway"/>
              </a:rPr>
              <a:t> de </a:t>
            </a:r>
            <a:r>
              <a:rPr lang="en" sz="1800" b="1" err="1">
                <a:latin typeface="Raleway"/>
              </a:rPr>
              <a:t>Usuario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12" name="Imagen 11" descr="Imagen que contiene Tabla&#10;&#10;Descripción generada automáticamente">
            <a:extLst>
              <a:ext uri="{FF2B5EF4-FFF2-40B4-BE49-F238E27FC236}">
                <a16:creationId xmlns:a16="http://schemas.microsoft.com/office/drawing/2014/main" id="{B1C8339C-9CF2-23AB-E265-C67B753C8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617" y="779318"/>
            <a:ext cx="6586106" cy="3844637"/>
          </a:xfrm>
          <a:prstGeom prst="rect">
            <a:avLst/>
          </a:prstGeom>
        </p:spPr>
      </p:pic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34B612D-BFDA-2EB7-E14D-BD382125A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7D553ED-0432-6271-A971-E71F9AE05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3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Historias</a:t>
            </a:r>
            <a:r>
              <a:rPr lang="en" sz="1800" b="1">
                <a:latin typeface="Raleway"/>
              </a:rPr>
              <a:t> de </a:t>
            </a:r>
            <a:r>
              <a:rPr lang="en" sz="1800" b="1" err="1">
                <a:latin typeface="Raleway"/>
              </a:rPr>
              <a:t>Usuario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357788A0-8714-F4DF-990F-FEFCE9893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ADA26A0-826A-E112-A9B0-06FEBB6BF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  <p:pic>
        <p:nvPicPr>
          <p:cNvPr id="2" name="Imagen 1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76BCAABA-4CCD-86F0-3420-F1EB77B07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8731" y="1845469"/>
            <a:ext cx="6583681" cy="144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 err="1">
                <a:latin typeface="Raleway"/>
              </a:rPr>
              <a:t>Historias</a:t>
            </a:r>
            <a:r>
              <a:rPr lang="en" sz="1800" b="1">
                <a:latin typeface="Raleway"/>
              </a:rPr>
              <a:t> de </a:t>
            </a:r>
            <a:r>
              <a:rPr lang="en" sz="1800" b="1" err="1">
                <a:latin typeface="Raleway"/>
              </a:rPr>
              <a:t>Usuario</a:t>
            </a:r>
            <a:endParaRPr lang="en" sz="1800" b="1" err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5750CEC-9E17-A83E-2FFD-A669F714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51A64D-AFA7-2840-6949-70E8CAD1F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D786FE03-B9E8-6372-598B-C5F12FB4E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375" y="778669"/>
            <a:ext cx="4660107" cy="409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>
                <a:latin typeface="Raleway"/>
              </a:rPr>
              <a:t>Avance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5750CEC-9E17-A83E-2FFD-A669F714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51A64D-AFA7-2840-6949-70E8CAD1F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  <p:pic>
        <p:nvPicPr>
          <p:cNvPr id="2" name="Imagen 1" descr="Tabla&#10;&#10;Descripción generada automáticamente">
            <a:extLst>
              <a:ext uri="{FF2B5EF4-FFF2-40B4-BE49-F238E27FC236}">
                <a16:creationId xmlns:a16="http://schemas.microsoft.com/office/drawing/2014/main" id="{59932317-74B6-CC87-0954-902042F4D4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4" r="124" b="735"/>
          <a:stretch/>
        </p:blipFill>
        <p:spPr>
          <a:xfrm>
            <a:off x="1802034" y="778669"/>
            <a:ext cx="5544796" cy="385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7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>
                <a:latin typeface="Raleway"/>
              </a:rPr>
              <a:t>Avance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5750CEC-9E17-A83E-2FFD-A669F714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51A64D-AFA7-2840-6949-70E8CAD1F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  <p:pic>
        <p:nvPicPr>
          <p:cNvPr id="4" name="Imagen 3" descr="Tabla&#10;&#10;Descripción generada automáticamente">
            <a:extLst>
              <a:ext uri="{FF2B5EF4-FFF2-40B4-BE49-F238E27FC236}">
                <a16:creationId xmlns:a16="http://schemas.microsoft.com/office/drawing/2014/main" id="{52C9F0C2-A444-9871-C7A6-53396B6E9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727" y="778669"/>
            <a:ext cx="6041120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3;p10">
            <a:extLst>
              <a:ext uri="{FF2B5EF4-FFF2-40B4-BE49-F238E27FC236}">
                <a16:creationId xmlns:a16="http://schemas.microsoft.com/office/drawing/2014/main" id="{7560B1A8-08DC-3B6B-F70B-9E2EDF487CF1}"/>
              </a:ext>
            </a:extLst>
          </p:cNvPr>
          <p:cNvSpPr txBox="1"/>
          <p:nvPr/>
        </p:nvSpPr>
        <p:spPr>
          <a:xfrm>
            <a:off x="567872" y="316460"/>
            <a:ext cx="489921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" sz="1800" b="1">
                <a:latin typeface="Raleway"/>
              </a:rPr>
              <a:t>Avance</a:t>
            </a:r>
            <a:endParaRPr lang="en" sz="1800" b="1">
              <a:latin typeface="Raleway" pitchFamily="2" charset="77"/>
            </a:endParaRPr>
          </a:p>
        </p:txBody>
      </p:sp>
      <p:sp>
        <p:nvSpPr>
          <p:cNvPr id="5" name="Google Shape;80;p10">
            <a:extLst>
              <a:ext uri="{FF2B5EF4-FFF2-40B4-BE49-F238E27FC236}">
                <a16:creationId xmlns:a16="http://schemas.microsoft.com/office/drawing/2014/main" id="{5D44B7EA-29E7-0D9D-721E-D98BAA3226BE}"/>
              </a:ext>
            </a:extLst>
          </p:cNvPr>
          <p:cNvSpPr/>
          <p:nvPr/>
        </p:nvSpPr>
        <p:spPr>
          <a:xfrm>
            <a:off x="373993" y="241293"/>
            <a:ext cx="382200" cy="382200"/>
          </a:xfrm>
          <a:prstGeom prst="pie">
            <a:avLst>
              <a:gd name="adj1" fmla="val 542230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9;p10">
            <a:extLst>
              <a:ext uri="{FF2B5EF4-FFF2-40B4-BE49-F238E27FC236}">
                <a16:creationId xmlns:a16="http://schemas.microsoft.com/office/drawing/2014/main" id="{AE434B0E-3D2C-2F77-E890-61A79C11EBCC}"/>
              </a:ext>
            </a:extLst>
          </p:cNvPr>
          <p:cNvSpPr/>
          <p:nvPr/>
        </p:nvSpPr>
        <p:spPr>
          <a:xfrm>
            <a:off x="565093" y="209098"/>
            <a:ext cx="2263237" cy="16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s-ES" sz="800" b="1" i="0" u="none" strike="noStrike" cap="none" err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Review</a:t>
            </a:r>
            <a:r>
              <a:rPr lang="es-ES" sz="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-ES" sz="8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Intranet Gas Oaxaca</a:t>
            </a:r>
            <a:endParaRPr lang="es-ES" sz="800" b="1" i="0" u="none" strike="noStrike" cap="none">
              <a:solidFill>
                <a:schemeClr val="dk1"/>
              </a:solidFill>
              <a:latin typeface="Raleway"/>
              <a:ea typeface="Raleway"/>
              <a:cs typeface="Raleway"/>
            </a:endParaRP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5750CEC-9E17-A83E-2FFD-A669F7146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4543424"/>
            <a:ext cx="573883" cy="33575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A51A64D-AFA7-2840-6949-70E8CAD1F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619" y="373856"/>
            <a:ext cx="535782" cy="545307"/>
          </a:xfrm>
          <a:prstGeom prst="rect">
            <a:avLst/>
          </a:prstGeom>
        </p:spPr>
      </p:pic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00890234-F9E1-1695-B9B9-1636B7078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2575" y="2188369"/>
            <a:ext cx="6039422" cy="7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0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256</Words>
  <Application>Microsoft Office PowerPoint</Application>
  <PresentationFormat>Presentación en pantalla (16:9)</PresentationFormat>
  <Paragraphs>92</Paragraphs>
  <Slides>32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9" baseType="lpstr">
      <vt:lpstr>Montserrat ExtraBold</vt:lpstr>
      <vt:lpstr>Raleway</vt:lpstr>
      <vt:lpstr>Montserrat</vt:lpstr>
      <vt:lpstr>Arial</vt:lpstr>
      <vt:lpstr>Avenir Next LT Pro</vt:lpstr>
      <vt:lpstr>Leelawadee</vt:lpstr>
      <vt:lpstr>AccentBoxVTI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A. Vellvé</dc:creator>
  <cp:lastModifiedBy>Roberto A. Vellvé</cp:lastModifiedBy>
  <cp:revision>49</cp:revision>
  <dcterms:modified xsi:type="dcterms:W3CDTF">2024-11-06T14:54:01Z</dcterms:modified>
</cp:coreProperties>
</file>